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986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867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88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7987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439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921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12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276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477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986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77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12E7EF4-0707-49B4-9FF0-2A791763BF8E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784A3A7-7931-4977-BD20-7A7B3F1556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760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17838" y="2401135"/>
            <a:ext cx="9144000" cy="1228082"/>
          </a:xfrm>
        </p:spPr>
        <p:txBody>
          <a:bodyPr/>
          <a:lstStyle/>
          <a:p>
            <a:r>
              <a:rPr lang="en-CA" dirty="0" smtClean="0"/>
              <a:t>Skittles Q &amp; A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18" y="2930141"/>
            <a:ext cx="3570336" cy="344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3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Sign In and Set Location</a:t>
            </a:r>
            <a:endParaRPr lang="en-CA" dirty="0"/>
          </a:p>
        </p:txBody>
      </p:sp>
      <p:pic>
        <p:nvPicPr>
          <p:cNvPr id="4" name="ScreenCapture_2014-12-01 11.33.24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2963" y="2011363"/>
            <a:ext cx="2884487" cy="4206875"/>
          </a:xfrm>
        </p:spPr>
      </p:pic>
    </p:spTree>
    <p:extLst>
      <p:ext uri="{BB962C8B-B14F-4D97-AF65-F5344CB8AC3E}">
        <p14:creationId xmlns:p14="http://schemas.microsoft.com/office/powerpoint/2010/main" val="135079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Asking Questions</a:t>
            </a:r>
            <a:endParaRPr lang="en-CA" dirty="0"/>
          </a:p>
        </p:txBody>
      </p:sp>
      <p:pic>
        <p:nvPicPr>
          <p:cNvPr id="4" name="ScreenCapture_2014-11-30 6.54.03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2963" y="2011363"/>
            <a:ext cx="2884487" cy="4206875"/>
          </a:xfrm>
        </p:spPr>
      </p:pic>
    </p:spTree>
    <p:extLst>
      <p:ext uri="{BB962C8B-B14F-4D97-AF65-F5344CB8AC3E}">
        <p14:creationId xmlns:p14="http://schemas.microsoft.com/office/powerpoint/2010/main" val="2680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Answering Questions</a:t>
            </a:r>
            <a:endParaRPr lang="en-CA" dirty="0"/>
          </a:p>
        </p:txBody>
      </p:sp>
      <p:pic>
        <p:nvPicPr>
          <p:cNvPr id="4" name="ScreenCapture_2014-12-01 11.37.45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2963" y="2011363"/>
            <a:ext cx="2884487" cy="4206875"/>
          </a:xfrm>
        </p:spPr>
      </p:pic>
    </p:spTree>
    <p:extLst>
      <p:ext uri="{BB962C8B-B14F-4D97-AF65-F5344CB8AC3E}">
        <p14:creationId xmlns:p14="http://schemas.microsoft.com/office/powerpoint/2010/main" val="121615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Replying To Questions and </a:t>
            </a:r>
            <a:r>
              <a:rPr lang="en-CA" dirty="0" err="1" smtClean="0"/>
              <a:t>UpVoting</a:t>
            </a:r>
            <a:endParaRPr lang="en-CA" dirty="0"/>
          </a:p>
        </p:txBody>
      </p:sp>
      <p:pic>
        <p:nvPicPr>
          <p:cNvPr id="4" name="ScreenCapture_2014-12-01 11.41.19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2963" y="2011363"/>
            <a:ext cx="2884487" cy="4206875"/>
          </a:xfrm>
        </p:spPr>
      </p:pic>
    </p:spTree>
    <p:extLst>
      <p:ext uri="{BB962C8B-B14F-4D97-AF65-F5344CB8AC3E}">
        <p14:creationId xmlns:p14="http://schemas.microsoft.com/office/powerpoint/2010/main" val="393714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To Read-</a:t>
            </a:r>
            <a:r>
              <a:rPr lang="en-CA" dirty="0" err="1" smtClean="0"/>
              <a:t>Laters</a:t>
            </a:r>
            <a:endParaRPr lang="en-CA" dirty="0"/>
          </a:p>
        </p:txBody>
      </p:sp>
      <p:pic>
        <p:nvPicPr>
          <p:cNvPr id="4" name="ScreenCapture_2014-12-01 11.47.33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2963" y="2011363"/>
            <a:ext cx="2884487" cy="4206875"/>
          </a:xfrm>
        </p:spPr>
      </p:pic>
    </p:spTree>
    <p:extLst>
      <p:ext uri="{BB962C8B-B14F-4D97-AF65-F5344CB8AC3E}">
        <p14:creationId xmlns:p14="http://schemas.microsoft.com/office/powerpoint/2010/main" val="387843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 Search For Questions/Answers</a:t>
            </a:r>
            <a:endParaRPr lang="en-CA" dirty="0"/>
          </a:p>
        </p:txBody>
      </p:sp>
      <p:pic>
        <p:nvPicPr>
          <p:cNvPr id="4" name="ScreenCapture_2014-12-01 12.05.32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2963" y="2011363"/>
            <a:ext cx="2884487" cy="4206875"/>
          </a:xfrm>
        </p:spPr>
      </p:pic>
    </p:spTree>
    <p:extLst>
      <p:ext uri="{BB962C8B-B14F-4D97-AF65-F5344CB8AC3E}">
        <p14:creationId xmlns:p14="http://schemas.microsoft.com/office/powerpoint/2010/main" val="32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50</TotalTime>
  <Words>25</Words>
  <Application>Microsoft Office PowerPoint</Application>
  <PresentationFormat>Widescreen</PresentationFormat>
  <Paragraphs>7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Corbel</vt:lpstr>
      <vt:lpstr>Wingdings</vt:lpstr>
      <vt:lpstr>Banded</vt:lpstr>
      <vt:lpstr>Skittles Q &amp; A</vt:lpstr>
      <vt:lpstr>Sign In and Set Location</vt:lpstr>
      <vt:lpstr>Asking Questions</vt:lpstr>
      <vt:lpstr>Answering Questions</vt:lpstr>
      <vt:lpstr>Replying To Questions and UpVoting</vt:lpstr>
      <vt:lpstr>Adding To Read-Laters</vt:lpstr>
      <vt:lpstr> Search For Questions/Answers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Skittles Q &amp; A</dc:title>
  <dc:creator>lexie bartlett</dc:creator>
  <cp:lastModifiedBy>lexie bartlett</cp:lastModifiedBy>
  <cp:revision>4</cp:revision>
  <dcterms:created xsi:type="dcterms:W3CDTF">2014-12-01T18:20:31Z</dcterms:created>
  <dcterms:modified xsi:type="dcterms:W3CDTF">2014-12-01T19:11:05Z</dcterms:modified>
</cp:coreProperties>
</file>